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80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12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73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36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28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93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49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27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0B2D1-374C-4F9B-93BA-04953356AC62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31897-92A7-41E2-B79E-BE84AEBB0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52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JSON Basics - Syntax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33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547688"/>
            <a:ext cx="8943975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3439"/>
            <a:ext cx="9049622" cy="439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020019" cy="457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9"/>
            <a:ext cx="8982217" cy="4689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5275"/>
            <a:ext cx="9114146" cy="5005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50"/>
            <a:ext cx="9055419" cy="515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3"/>
            <a:ext cx="9143795" cy="5205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1063"/>
            <a:ext cx="9034717" cy="398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57239"/>
            <a:ext cx="9168530" cy="439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11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325"/>
            <a:ext cx="9241811" cy="372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9"/>
            <a:ext cx="9131553" cy="442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63"/>
            <a:ext cx="8854340" cy="508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575"/>
            <a:ext cx="8938209" cy="398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Java JSON Data Binding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80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3"/>
            <a:ext cx="9126922" cy="42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7713"/>
            <a:ext cx="9277242" cy="491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</Words>
  <Application>Microsoft Office PowerPoint</Application>
  <PresentationFormat>On-screen Show (4:3)</PresentationFormat>
  <Paragraphs>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JSON Basics - Syntax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JSON Data Binding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JSON Basics - Syntax</dc:title>
  <dc:creator>selvaraj</dc:creator>
  <cp:lastModifiedBy>selvaraj</cp:lastModifiedBy>
  <cp:revision>4</cp:revision>
  <dcterms:created xsi:type="dcterms:W3CDTF">2019-08-16T11:30:13Z</dcterms:created>
  <dcterms:modified xsi:type="dcterms:W3CDTF">2019-08-16T11:59:59Z</dcterms:modified>
</cp:coreProperties>
</file>